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33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F6241-FE5F-40D5-B287-16B2ADBBB2F6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7285-0DC9-4B6F-9FF9-3FF57DAD4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574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F6241-FE5F-40D5-B287-16B2ADBBB2F6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7285-0DC9-4B6F-9FF9-3FF57DAD4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905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F6241-FE5F-40D5-B287-16B2ADBBB2F6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7285-0DC9-4B6F-9FF9-3FF57DAD4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20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F6241-FE5F-40D5-B287-16B2ADBBB2F6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7285-0DC9-4B6F-9FF9-3FF57DAD4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425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F6241-FE5F-40D5-B287-16B2ADBBB2F6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7285-0DC9-4B6F-9FF9-3FF57DAD4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47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F6241-FE5F-40D5-B287-16B2ADBBB2F6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7285-0DC9-4B6F-9FF9-3FF57DAD4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850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F6241-FE5F-40D5-B287-16B2ADBBB2F6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7285-0DC9-4B6F-9FF9-3FF57DAD4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93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F6241-FE5F-40D5-B287-16B2ADBBB2F6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7285-0DC9-4B6F-9FF9-3FF57DAD4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104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F6241-FE5F-40D5-B287-16B2ADBBB2F6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7285-0DC9-4B6F-9FF9-3FF57DAD4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660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F6241-FE5F-40D5-B287-16B2ADBBB2F6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7285-0DC9-4B6F-9FF9-3FF57DAD4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776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F6241-FE5F-40D5-B287-16B2ADBBB2F6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7285-0DC9-4B6F-9FF9-3FF57DAD4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242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F6241-FE5F-40D5-B287-16B2ADBBB2F6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37285-0DC9-4B6F-9FF9-3FF57DAD4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098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0"/>
            <a:ext cx="2016224" cy="151216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Шаг в </a:t>
            </a:r>
            <a:br>
              <a:rPr lang="ru-RU" dirty="0" smtClean="0"/>
            </a:br>
            <a:r>
              <a:rPr lang="ru-RU" dirty="0" smtClean="0"/>
              <a:t>науку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332656"/>
            <a:ext cx="6804248" cy="1336938"/>
          </a:xfrm>
        </p:spPr>
        <p:txBody>
          <a:bodyPr>
            <a:normAutofit fontScale="40000" lnSpcReduction="20000"/>
          </a:bodyPr>
          <a:lstStyle/>
          <a:p>
            <a:r>
              <a:rPr lang="ru-RU" sz="3500" dirty="0"/>
              <a:t>Под таким названием прошла третья школьная научно-практическая конференция. Жюри в этом году представляли: директор школы Сергеев А.В., заместитель директора по учебной работе </a:t>
            </a:r>
            <a:r>
              <a:rPr lang="ru-RU" sz="3500" dirty="0" err="1"/>
              <a:t>Хайрулова</a:t>
            </a:r>
            <a:r>
              <a:rPr lang="ru-RU" sz="3500" dirty="0"/>
              <a:t> Р.Н. и гостья доцент кафедры педагогики и психологии университета им. </a:t>
            </a:r>
            <a:r>
              <a:rPr lang="ru-RU" sz="3500" dirty="0" err="1"/>
              <a:t>Тимерясова</a:t>
            </a:r>
            <a:r>
              <a:rPr lang="ru-RU" sz="3500" dirty="0"/>
              <a:t>, кандидат наук Юсупова </a:t>
            </a:r>
            <a:r>
              <a:rPr lang="ru-RU" sz="3500" dirty="0" err="1"/>
              <a:t>Гульшат</a:t>
            </a:r>
            <a:r>
              <a:rPr lang="ru-RU" sz="3500" dirty="0"/>
              <a:t> </a:t>
            </a:r>
            <a:r>
              <a:rPr lang="ru-RU" sz="3500" dirty="0" err="1"/>
              <a:t>Рафаэльевна</a:t>
            </a:r>
            <a:r>
              <a:rPr lang="ru-RU" sz="3500" dirty="0"/>
              <a:t>. </a:t>
            </a:r>
            <a:r>
              <a:rPr lang="ru-RU" sz="3500" dirty="0" smtClean="0"/>
              <a:t>Победителями </a:t>
            </a:r>
            <a:r>
              <a:rPr lang="ru-RU" sz="3500" dirty="0"/>
              <a:t>стали: Фархутдинов Денис (6а класс, руководитель </a:t>
            </a:r>
            <a:r>
              <a:rPr lang="ru-RU" sz="3500" dirty="0" err="1"/>
              <a:t>Катермина</a:t>
            </a:r>
            <a:r>
              <a:rPr lang="ru-RU" sz="3500" dirty="0"/>
              <a:t> Р.Р.) и Ахметов Артур (11 класс, руководите</a:t>
            </a:r>
            <a:r>
              <a:rPr lang="ru-RU" dirty="0"/>
              <a:t>ли </a:t>
            </a:r>
            <a:r>
              <a:rPr lang="ru-RU" dirty="0" err="1"/>
              <a:t>Крайнов</a:t>
            </a:r>
            <a:r>
              <a:rPr lang="ru-RU" dirty="0"/>
              <a:t> А.И. и </a:t>
            </a:r>
            <a:r>
              <a:rPr lang="ru-RU" dirty="0" err="1"/>
              <a:t>Исхакова</a:t>
            </a:r>
            <a:r>
              <a:rPr lang="ru-RU" dirty="0"/>
              <a:t> Г.И.).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354" y="1669594"/>
            <a:ext cx="3936102" cy="26240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201" y="4406464"/>
            <a:ext cx="3672408" cy="24482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415568"/>
            <a:ext cx="3672408" cy="24482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08" y="1618820"/>
            <a:ext cx="4019268" cy="267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938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76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Шаг в  науку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Шаг в  науку</dc:title>
  <dc:creator>User</dc:creator>
  <cp:lastModifiedBy>User</cp:lastModifiedBy>
  <cp:revision>1</cp:revision>
  <dcterms:created xsi:type="dcterms:W3CDTF">2017-02-16T11:43:24Z</dcterms:created>
  <dcterms:modified xsi:type="dcterms:W3CDTF">2017-02-16T11:43:36Z</dcterms:modified>
</cp:coreProperties>
</file>